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0.JPG" ContentType="image/jpeg"/>
  <Override PartName="/ppt/media/image12.JPG" ContentType="image/jpeg"/>
  <Override PartName="/ppt/media/image13.JPG" ContentType="image/jpeg"/>
  <Override PartName="/ppt/media/image14.jpg" ContentType="image/jpeg"/>
  <Override PartName="/ppt/media/image16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2" r:id="rId2"/>
    <p:sldId id="263" r:id="rId3"/>
    <p:sldId id="267" r:id="rId4"/>
    <p:sldId id="264" r:id="rId5"/>
    <p:sldId id="260" r:id="rId6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594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00" b="1" i="0">
                <a:solidFill>
                  <a:srgbClr val="39394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00" b="1" i="0">
                <a:solidFill>
                  <a:srgbClr val="39394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77968" cy="575157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00" b="1" i="0">
                <a:solidFill>
                  <a:srgbClr val="39394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DFE6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08931" y="628345"/>
            <a:ext cx="8470137" cy="8966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700" b="1" i="0">
                <a:solidFill>
                  <a:srgbClr val="39394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84475" y="2717113"/>
            <a:ext cx="12719050" cy="587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6.png"/><Relationship Id="rId4" Type="http://schemas.openxmlformats.org/officeDocument/2006/relationships/image" Target="../media/image9.jpeg"/><Relationship Id="rId9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kartinkin.net/uploads/posts/2022-03/thumbs/1646190712_16-kartinkin-net-p-prozrachnie-kartinki-dlya-prezentatsii-16.png">
            <a:extLst>
              <a:ext uri="{FF2B5EF4-FFF2-40B4-BE49-F238E27FC236}">
                <a16:creationId xmlns:a16="http://schemas.microsoft.com/office/drawing/2014/main" id="{B8E50F4B-2C1D-49F4-8B37-F0C70F44E03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r="21427"/>
          <a:stretch/>
        </p:blipFill>
        <p:spPr bwMode="auto">
          <a:xfrm rot="21221941" flipH="1">
            <a:off x="47106" y="232769"/>
            <a:ext cx="5106122" cy="6693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ject 3">
            <a:extLst>
              <a:ext uri="{FF2B5EF4-FFF2-40B4-BE49-F238E27FC236}">
                <a16:creationId xmlns:a16="http://schemas.microsoft.com/office/drawing/2014/main" id="{65830382-7E2E-4241-849A-D14107BDADF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75648" y="-27215"/>
            <a:ext cx="8958072" cy="896112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4038600" y="771797"/>
            <a:ext cx="14097000" cy="87434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ts val="11295"/>
              </a:lnSpc>
              <a:spcBef>
                <a:spcPts val="105"/>
              </a:spcBef>
            </a:pPr>
            <a:r>
              <a:rPr lang="ru-RU" sz="72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</a:t>
            </a:r>
            <a:br>
              <a:rPr lang="ru-RU" sz="72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72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196,55 соток: </a:t>
            </a:r>
          </a:p>
          <a:p>
            <a:pPr marL="12700" algn="ctr">
              <a:lnSpc>
                <a:spcPts val="11295"/>
              </a:lnSpc>
              <a:spcBef>
                <a:spcPts val="105"/>
              </a:spcBef>
            </a:pPr>
            <a:r>
              <a:rPr lang="ru-RU" sz="6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67,45 сот; 26,52 сот;102,58 сот</a:t>
            </a:r>
            <a:br>
              <a:rPr lang="ru-RU" sz="6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Свердловская область, </a:t>
            </a:r>
          </a:p>
          <a:p>
            <a:pPr marL="12700" algn="ctr">
              <a:lnSpc>
                <a:spcPts val="11295"/>
              </a:lnSpc>
              <a:spcBef>
                <a:spcPts val="105"/>
              </a:spcBef>
            </a:pPr>
            <a:r>
              <a:rPr lang="ru-RU" sz="6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Белоярский район </a:t>
            </a:r>
            <a:br>
              <a:rPr lang="ru-RU" sz="6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000" spc="305" dirty="0" err="1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пгт</a:t>
            </a:r>
            <a:r>
              <a:rPr lang="ru-RU" sz="6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Белоярский, ул. Калинина 72</a:t>
            </a:r>
            <a:endParaRPr sz="6000" b="1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15" y="0"/>
            <a:ext cx="11677015" cy="10287000"/>
            <a:chOff x="0" y="0"/>
            <a:chExt cx="1167701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8616" y="0"/>
              <a:ext cx="10558272" cy="10286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544312" cy="1028699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338442" y="343611"/>
            <a:ext cx="11111358" cy="8899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  <a:tabLst>
                <a:tab pos="3795395" algn="l"/>
              </a:tabLst>
            </a:pPr>
            <a:r>
              <a:rPr spc="350" dirty="0"/>
              <a:t>Кр</a:t>
            </a:r>
            <a:r>
              <a:rPr spc="380" dirty="0"/>
              <a:t>а</a:t>
            </a:r>
            <a:r>
              <a:rPr spc="390" dirty="0"/>
              <a:t>т</a:t>
            </a:r>
            <a:r>
              <a:rPr spc="380" dirty="0"/>
              <a:t>к</a:t>
            </a:r>
            <a:r>
              <a:rPr spc="375" dirty="0"/>
              <a:t>а</a:t>
            </a:r>
            <a:r>
              <a:rPr dirty="0"/>
              <a:t>я	</a:t>
            </a:r>
            <a:r>
              <a:rPr spc="360" dirty="0" err="1"/>
              <a:t>х</a:t>
            </a:r>
            <a:r>
              <a:rPr spc="305" dirty="0" err="1"/>
              <a:t>ар</a:t>
            </a:r>
            <a:r>
              <a:rPr spc="355" dirty="0" err="1"/>
              <a:t>а</a:t>
            </a:r>
            <a:r>
              <a:rPr spc="360" dirty="0" err="1"/>
              <a:t>к</a:t>
            </a:r>
            <a:r>
              <a:rPr spc="370" dirty="0" err="1"/>
              <a:t>т</a:t>
            </a:r>
            <a:r>
              <a:rPr spc="325" dirty="0" err="1"/>
              <a:t>ери</a:t>
            </a:r>
            <a:r>
              <a:rPr spc="365" dirty="0" err="1"/>
              <a:t>ст</a:t>
            </a:r>
            <a:r>
              <a:rPr spc="325" dirty="0" err="1"/>
              <a:t>и</a:t>
            </a:r>
            <a:r>
              <a:rPr spc="360" dirty="0" err="1"/>
              <a:t>к</a:t>
            </a:r>
            <a:r>
              <a:rPr dirty="0" err="1"/>
              <a:t>а</a:t>
            </a:r>
            <a:endParaRPr spc="135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A0132B1-4B90-46EA-A8EA-ADF6F657E721}"/>
              </a:ext>
            </a:extLst>
          </p:cNvPr>
          <p:cNvSpPr/>
          <p:nvPr/>
        </p:nvSpPr>
        <p:spPr>
          <a:xfrm>
            <a:off x="5943600" y="3009900"/>
            <a:ext cx="1211579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*Предлагается в продажу/аренду земельные участки 196,55 соток Свердловская область, </a:t>
            </a:r>
          </a:p>
          <a:p>
            <a:r>
              <a:rPr lang="ru-RU" sz="4000" dirty="0"/>
              <a:t>Белоярский район, </a:t>
            </a:r>
            <a:r>
              <a:rPr lang="ru-RU" sz="4000" dirty="0" err="1"/>
              <a:t>пгт</a:t>
            </a:r>
            <a:r>
              <a:rPr lang="ru-RU" sz="4000" dirty="0"/>
              <a:t>. Белоярский, ул. Калинина 72</a:t>
            </a:r>
          </a:p>
          <a:p>
            <a:pPr algn="just"/>
            <a:r>
              <a:rPr lang="ru-RU" sz="4000" dirty="0"/>
              <a:t>*Земельные участки  принадлежит землям населенных пунктов. Назначение использования: 30 наименований видов деятельности.</a:t>
            </a:r>
          </a:p>
          <a:p>
            <a:pPr algn="just"/>
            <a:r>
              <a:rPr lang="ru-RU" sz="4000" dirty="0"/>
              <a:t>*Электричество 15 кВт</a:t>
            </a:r>
          </a:p>
          <a:p>
            <a:pPr algn="just"/>
            <a:r>
              <a:rPr lang="ru-RU" sz="4000" dirty="0"/>
              <a:t>*Развитая инфраструктура </a:t>
            </a:r>
            <a:r>
              <a:rPr lang="ru-RU" sz="4000" dirty="0" err="1"/>
              <a:t>пгт</a:t>
            </a:r>
            <a:r>
              <a:rPr lang="ru-RU" sz="4000" dirty="0"/>
              <a:t>. Белоярский</a:t>
            </a:r>
          </a:p>
          <a:p>
            <a:pPr algn="just"/>
            <a:r>
              <a:rPr lang="ru-RU" sz="4000" dirty="0"/>
              <a:t>*До участка насыпная дорога</a:t>
            </a:r>
          </a:p>
        </p:txBody>
      </p:sp>
      <p:pic>
        <p:nvPicPr>
          <p:cNvPr id="7" name="Рисунок 6" descr="https://mixmag.io/wp-content/pics/105411/image043-1-630x720.png">
            <a:extLst>
              <a:ext uri="{FF2B5EF4-FFF2-40B4-BE49-F238E27FC236}">
                <a16:creationId xmlns:a16="http://schemas.microsoft.com/office/drawing/2014/main" id="{FAB4487B-8629-4930-9EC5-88A9F7E9DDF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200" y="647700"/>
            <a:ext cx="2514073" cy="2490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728" y="4305300"/>
            <a:ext cx="6394555" cy="5830889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2BE8535-76A3-47E0-88BC-D90F0A2E1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68" y="287990"/>
            <a:ext cx="17749863" cy="2462213"/>
          </a:xfrm>
        </p:spPr>
        <p:txBody>
          <a:bodyPr/>
          <a:lstStyle/>
          <a:p>
            <a:pPr marL="12700" algn="ctr">
              <a:spcBef>
                <a:spcPts val="105"/>
              </a:spcBef>
            </a:pPr>
            <a: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</a:t>
            </a:r>
            <a:b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196,55 соток: 67,45 сот; 26,52 сот;102,58 сот</a:t>
            </a:r>
            <a:b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Свердловская область, Белоярский район </a:t>
            </a:r>
            <a:b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spc="305" dirty="0" err="1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пгт</a:t>
            </a:r>
            <a: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Белоярский, ул. Калинина 72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218C4F-D7AB-45B5-BC8C-6C9ACBA596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86100"/>
            <a:ext cx="4165600" cy="3124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A85E01-C368-4682-926B-668DCED903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99" y="3086100"/>
            <a:ext cx="4139473" cy="3104605"/>
          </a:xfrm>
          <a:prstGeom prst="rect">
            <a:avLst/>
          </a:prstGeom>
        </p:spPr>
      </p:pic>
      <p:pic>
        <p:nvPicPr>
          <p:cNvPr id="10" name="Рисунок 9" descr="https://mixmag.io/wp-content/pics/105411/image043-1-630x720.png">
            <a:extLst>
              <a:ext uri="{FF2B5EF4-FFF2-40B4-BE49-F238E27FC236}">
                <a16:creationId xmlns:a16="http://schemas.microsoft.com/office/drawing/2014/main" id="{14D544A6-AE7E-4872-A176-9CD4A94D417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3634" y="3369541"/>
            <a:ext cx="4871575" cy="5830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C427227-8C47-4227-A1DA-ADFB43810A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05" y="6364854"/>
            <a:ext cx="4749800" cy="35623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5929461-2DF0-4A0F-BC55-E033C4A8C1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799" y="3082833"/>
            <a:ext cx="4139473" cy="310460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CF6BBBF-9D74-46D7-8BAB-E749082641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541" y="6382533"/>
            <a:ext cx="5080000" cy="352699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244B294-4BA6-4720-88D7-36D706B8E9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377" y="6382532"/>
            <a:ext cx="4368800" cy="352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10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728" y="4305300"/>
            <a:ext cx="6394555" cy="5830889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2BE8535-76A3-47E0-88BC-D90F0A2E1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68" y="287990"/>
            <a:ext cx="17749863" cy="2462213"/>
          </a:xfrm>
        </p:spPr>
        <p:txBody>
          <a:bodyPr/>
          <a:lstStyle/>
          <a:p>
            <a:pPr marL="12700" algn="ctr">
              <a:spcBef>
                <a:spcPts val="105"/>
              </a:spcBef>
            </a:pPr>
            <a: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</a:t>
            </a:r>
            <a:b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196,55 соток: 67,45 сот; 26,52 сот;102,58 сот</a:t>
            </a:r>
            <a:b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Свердловская область, Белоярский район </a:t>
            </a:r>
            <a:b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spc="305" dirty="0" err="1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пгт</a:t>
            </a:r>
            <a:r>
              <a:rPr lang="ru-RU" sz="4000" spc="305" dirty="0">
                <a:solidFill>
                  <a:srgbClr val="79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Белоярский, ул. Калинина 72</a:t>
            </a:r>
          </a:p>
        </p:txBody>
      </p:sp>
      <p:pic>
        <p:nvPicPr>
          <p:cNvPr id="10" name="Рисунок 9" descr="https://mixmag.io/wp-content/pics/105411/image043-1-630x720.png">
            <a:extLst>
              <a:ext uri="{FF2B5EF4-FFF2-40B4-BE49-F238E27FC236}">
                <a16:creationId xmlns:a16="http://schemas.microsoft.com/office/drawing/2014/main" id="{14D544A6-AE7E-4872-A176-9CD4A94D417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200" y="6271764"/>
            <a:ext cx="3271375" cy="393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D736AD-7D51-4393-A890-26A1E0882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933700"/>
            <a:ext cx="13536081" cy="720248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66360" cy="366369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114800" y="556254"/>
            <a:ext cx="915162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26460" algn="l"/>
                <a:tab pos="5572760" algn="l"/>
              </a:tabLst>
            </a:pPr>
            <a:r>
              <a:rPr sz="5400" b="1" spc="100" dirty="0">
                <a:solidFill>
                  <a:srgbClr val="76859F"/>
                </a:solidFill>
                <a:latin typeface="Arial"/>
                <a:cs typeface="Arial"/>
              </a:rPr>
              <a:t>Звоните	</a:t>
            </a:r>
            <a:r>
              <a:rPr sz="5400" b="1" dirty="0">
                <a:solidFill>
                  <a:srgbClr val="76859F"/>
                </a:solidFill>
                <a:latin typeface="Arial"/>
                <a:cs typeface="Arial"/>
              </a:rPr>
              <a:t>и</a:t>
            </a:r>
            <a:r>
              <a:rPr sz="5400" b="1" spc="650" dirty="0">
                <a:solidFill>
                  <a:srgbClr val="76859F"/>
                </a:solidFill>
                <a:latin typeface="Arial"/>
                <a:cs typeface="Arial"/>
              </a:rPr>
              <a:t> </a:t>
            </a:r>
            <a:r>
              <a:rPr sz="5400" b="1" spc="-10" dirty="0">
                <a:solidFill>
                  <a:srgbClr val="76859F"/>
                </a:solidFill>
                <a:latin typeface="Arial"/>
                <a:cs typeface="Arial"/>
              </a:rPr>
              <a:t>мы	</a:t>
            </a:r>
            <a:r>
              <a:rPr sz="5400" b="1" spc="175" dirty="0">
                <a:solidFill>
                  <a:srgbClr val="76859F"/>
                </a:solidFill>
                <a:latin typeface="Arial"/>
                <a:cs typeface="Arial"/>
              </a:rPr>
              <a:t>подберем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28294" y="1447919"/>
            <a:ext cx="1359154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462645" algn="l"/>
                <a:tab pos="11151870" algn="l"/>
              </a:tabLst>
            </a:pPr>
            <a:r>
              <a:rPr sz="5400" b="1" spc="190" dirty="0">
                <a:solidFill>
                  <a:srgbClr val="76859F"/>
                </a:solidFill>
                <a:latin typeface="Arial"/>
                <a:cs typeface="Arial"/>
              </a:rPr>
              <a:t>офис/торговое/склад	</a:t>
            </a:r>
            <a:r>
              <a:rPr sz="5400" b="1" spc="85" dirty="0">
                <a:solidFill>
                  <a:srgbClr val="76859F"/>
                </a:solidFill>
                <a:latin typeface="Arial"/>
                <a:cs typeface="Arial"/>
              </a:rPr>
              <a:t>вашей	</a:t>
            </a:r>
            <a:r>
              <a:rPr sz="5400" b="1" spc="-20" dirty="0">
                <a:solidFill>
                  <a:srgbClr val="76859F"/>
                </a:solidFill>
                <a:latin typeface="Arial"/>
                <a:cs typeface="Arial"/>
              </a:rPr>
              <a:t>мечты!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62220" y="3546516"/>
            <a:ext cx="12616180" cy="333809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lvl="0"/>
            <a:r>
              <a:rPr lang="ru-RU" sz="3600" b="1" dirty="0">
                <a:solidFill>
                  <a:srgbClr val="002060"/>
                </a:solidFill>
                <a:ea typeface="Roboto"/>
                <a:cs typeface="Roboto"/>
                <a:sym typeface="Roboto"/>
              </a:rPr>
              <a:t>Специалист по работе</a:t>
            </a:r>
          </a:p>
          <a:p>
            <a:pPr lvl="0"/>
            <a:r>
              <a:rPr lang="ru-RU" sz="3600" b="1" dirty="0">
                <a:solidFill>
                  <a:srgbClr val="002060"/>
                </a:solidFill>
                <a:ea typeface="Roboto"/>
                <a:cs typeface="Roboto"/>
                <a:sym typeface="Roboto"/>
              </a:rPr>
              <a:t>с собственниками помещений</a:t>
            </a:r>
            <a:br>
              <a:rPr lang="ru-RU" sz="3600" b="1" dirty="0">
                <a:solidFill>
                  <a:srgbClr val="002060"/>
                </a:solidFill>
                <a:ea typeface="Roboto"/>
                <a:cs typeface="Roboto"/>
                <a:sym typeface="Roboto"/>
              </a:rPr>
            </a:br>
            <a:r>
              <a:rPr lang="ru-RU" sz="3600" b="1" dirty="0">
                <a:solidFill>
                  <a:srgbClr val="990000"/>
                </a:solidFill>
                <a:ea typeface="Roboto"/>
                <a:cs typeface="Roboto"/>
                <a:sym typeface="Roboto"/>
              </a:rPr>
              <a:t>Котова Наталья</a:t>
            </a:r>
          </a:p>
          <a:p>
            <a:pPr lvl="0"/>
            <a:r>
              <a:rPr lang="en-US" sz="3600" b="1" dirty="0">
                <a:solidFill>
                  <a:srgbClr val="990000"/>
                </a:solidFill>
                <a:ea typeface="Roboto"/>
                <a:cs typeface="Roboto"/>
                <a:sym typeface="Roboto"/>
              </a:rPr>
              <a:t>komdir@knekat.ru</a:t>
            </a:r>
            <a:endParaRPr lang="ru-RU" sz="3600" b="1" dirty="0">
              <a:solidFill>
                <a:srgbClr val="990000"/>
              </a:solidFill>
              <a:ea typeface="Roboto"/>
              <a:cs typeface="Roboto"/>
              <a:sym typeface="Roboto"/>
            </a:endParaRPr>
          </a:p>
          <a:p>
            <a:pPr lvl="0"/>
            <a:r>
              <a:rPr lang="ru-RU" sz="3600" b="1" dirty="0">
                <a:solidFill>
                  <a:srgbClr val="990000"/>
                </a:solidFill>
                <a:ea typeface="Roboto"/>
                <a:cs typeface="Roboto"/>
                <a:sym typeface="Roboto"/>
              </a:rPr>
              <a:t>+7(922)026-66-91</a:t>
            </a:r>
            <a:br>
              <a:rPr lang="ru-RU" sz="3600" b="1" dirty="0">
                <a:solidFill>
                  <a:srgbClr val="990000"/>
                </a:solidFill>
                <a:ea typeface="Roboto"/>
                <a:cs typeface="Roboto"/>
                <a:sym typeface="Roboto"/>
              </a:rPr>
            </a:br>
            <a:r>
              <a:rPr lang="ru-RU" sz="3600" b="1" i="0" u="none" strike="noStrike" dirty="0">
                <a:solidFill>
                  <a:srgbClr val="990000"/>
                </a:solidFill>
                <a:ea typeface="Roboto"/>
                <a:cs typeface="Roboto"/>
                <a:sym typeface="Roboto"/>
              </a:rPr>
              <a:t>+7(902)156-33-77</a:t>
            </a:r>
            <a:endParaRPr lang="ru-RU" sz="3600" b="1" dirty="0">
              <a:solidFill>
                <a:srgbClr val="990000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57826" y="8159368"/>
            <a:ext cx="3082417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575" marR="35560" indent="1158240" algn="r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>
                <a:solidFill>
                  <a:srgbClr val="DFE6DF"/>
                </a:solidFill>
                <a:latin typeface="Arial"/>
                <a:cs typeface="Arial"/>
              </a:rPr>
              <a:t>Всегда</a:t>
            </a:r>
            <a:r>
              <a:rPr sz="2400" b="1" spc="-85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400" b="1" spc="-35" dirty="0">
                <a:solidFill>
                  <a:srgbClr val="DFE6DF"/>
                </a:solidFill>
                <a:latin typeface="Arial"/>
                <a:cs typeface="Arial"/>
              </a:rPr>
              <a:t>н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а  </a:t>
            </a:r>
            <a:r>
              <a:rPr sz="2400" b="1" spc="-20" dirty="0">
                <a:solidFill>
                  <a:srgbClr val="DFE6DF"/>
                </a:solidFill>
                <a:latin typeface="Arial"/>
                <a:cs typeface="Arial"/>
              </a:rPr>
              <a:t>с</a:t>
            </a:r>
            <a:r>
              <a:rPr sz="2400" b="1" spc="-254" dirty="0">
                <a:solidFill>
                  <a:srgbClr val="DFE6DF"/>
                </a:solidFill>
                <a:latin typeface="Arial"/>
                <a:cs typeface="Arial"/>
              </a:rPr>
              <a:t>в</a:t>
            </a:r>
            <a:r>
              <a:rPr sz="2400" b="1" spc="-35" dirty="0">
                <a:solidFill>
                  <a:srgbClr val="DFE6DF"/>
                </a:solidFill>
                <a:latin typeface="Arial"/>
                <a:cs typeface="Arial"/>
              </a:rPr>
              <a:t>я</a:t>
            </a:r>
            <a:r>
              <a:rPr sz="2400" b="1" spc="-20" dirty="0">
                <a:solidFill>
                  <a:srgbClr val="DFE6DF"/>
                </a:solidFill>
                <a:latin typeface="Arial"/>
                <a:cs typeface="Arial"/>
              </a:rPr>
              <a:t>з</a:t>
            </a:r>
            <a:r>
              <a:rPr sz="2400" b="1" spc="-135" dirty="0">
                <a:solidFill>
                  <a:srgbClr val="DFE6DF"/>
                </a:solidFill>
                <a:latin typeface="Arial"/>
                <a:cs typeface="Arial"/>
              </a:rPr>
              <a:t>и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,</a:t>
            </a:r>
            <a:r>
              <a:rPr sz="2400" b="1" spc="-90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DFE6DF"/>
                </a:solidFill>
                <a:latin typeface="Arial"/>
                <a:cs typeface="Arial"/>
              </a:rPr>
              <a:t>К</a:t>
            </a:r>
            <a:r>
              <a:rPr sz="2400" b="1" spc="-355" dirty="0">
                <a:solidFill>
                  <a:srgbClr val="DFE6DF"/>
                </a:solidFill>
                <a:latin typeface="Arial"/>
                <a:cs typeface="Arial"/>
              </a:rPr>
              <a:t>у</a:t>
            </a:r>
            <a:r>
              <a:rPr sz="2400" b="1" spc="-60" dirty="0">
                <a:solidFill>
                  <a:srgbClr val="DFE6DF"/>
                </a:solidFill>
                <a:latin typeface="Arial"/>
                <a:cs typeface="Arial"/>
              </a:rPr>
              <a:t>п</a:t>
            </a:r>
            <a:r>
              <a:rPr sz="2400" b="1" spc="-5" dirty="0">
                <a:solidFill>
                  <a:srgbClr val="DFE6DF"/>
                </a:solidFill>
                <a:latin typeface="Arial"/>
                <a:cs typeface="Arial"/>
              </a:rPr>
              <a:t>р</a:t>
            </a:r>
            <a:r>
              <a:rPr sz="2400" b="1" spc="-110" dirty="0">
                <a:solidFill>
                  <a:srgbClr val="DFE6DF"/>
                </a:solidFill>
                <a:latin typeface="Arial"/>
                <a:cs typeface="Arial"/>
              </a:rPr>
              <a:t>и</a:t>
            </a:r>
            <a:r>
              <a:rPr sz="2400" b="1" spc="-10" dirty="0">
                <a:solidFill>
                  <a:srgbClr val="DFE6DF"/>
                </a:solidFill>
                <a:latin typeface="Arial"/>
                <a:cs typeface="Arial"/>
              </a:rPr>
              <a:t>я</a:t>
            </a:r>
            <a:r>
              <a:rPr sz="2400" b="1" spc="-85" dirty="0">
                <a:solidFill>
                  <a:srgbClr val="DFE6DF"/>
                </a:solidFill>
                <a:latin typeface="Arial"/>
                <a:cs typeface="Arial"/>
              </a:rPr>
              <a:t>н</a:t>
            </a:r>
            <a:r>
              <a:rPr sz="2400" b="1" spc="-5" dirty="0">
                <a:solidFill>
                  <a:srgbClr val="DFE6DF"/>
                </a:solidFill>
                <a:latin typeface="Arial"/>
                <a:cs typeface="Arial"/>
              </a:rPr>
              <a:t>ов</a:t>
            </a:r>
            <a:endParaRPr sz="240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2400" b="1" spc="-80" dirty="0">
                <a:solidFill>
                  <a:srgbClr val="DFE6DF"/>
                </a:solidFill>
                <a:latin typeface="Arial"/>
                <a:cs typeface="Arial"/>
              </a:rPr>
              <a:t>Георгий</a:t>
            </a:r>
            <a:endParaRPr sz="2400" dirty="0">
              <a:latin typeface="Arial"/>
              <a:cs typeface="Arial"/>
            </a:endParaRPr>
          </a:p>
          <a:p>
            <a:pPr marR="33655" algn="r">
              <a:lnSpc>
                <a:spcPct val="100000"/>
              </a:lnSpc>
            </a:pPr>
            <a:r>
              <a:rPr sz="2400" b="1" spc="-35" dirty="0">
                <a:solidFill>
                  <a:srgbClr val="DFE6DF"/>
                </a:solidFill>
                <a:latin typeface="Arial"/>
                <a:cs typeface="Arial"/>
              </a:rPr>
              <a:t>+</a:t>
            </a:r>
            <a:r>
              <a:rPr sz="2400" b="1" spc="-5" dirty="0">
                <a:solidFill>
                  <a:srgbClr val="DFE6DF"/>
                </a:solidFill>
                <a:latin typeface="Arial"/>
                <a:cs typeface="Arial"/>
              </a:rPr>
              <a:t>7</a:t>
            </a:r>
            <a:r>
              <a:rPr sz="2400" b="1" spc="-155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DFE6DF"/>
                </a:solidFill>
                <a:latin typeface="Arial"/>
                <a:cs typeface="Arial"/>
              </a:rPr>
              <a:t>(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965)</a:t>
            </a:r>
            <a:r>
              <a:rPr sz="2400" b="1" spc="-170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899</a:t>
            </a:r>
            <a:r>
              <a:rPr sz="2400" b="1" spc="-10" dirty="0">
                <a:solidFill>
                  <a:srgbClr val="DFE6DF"/>
                </a:solidFill>
                <a:latin typeface="Arial"/>
                <a:cs typeface="Arial"/>
              </a:rPr>
              <a:t>-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67</a:t>
            </a:r>
            <a:r>
              <a:rPr sz="2400" b="1" spc="-10" dirty="0">
                <a:solidFill>
                  <a:srgbClr val="DFE6DF"/>
                </a:solidFill>
                <a:latin typeface="Arial"/>
                <a:cs typeface="Arial"/>
              </a:rPr>
              <a:t>-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07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ru-RU" sz="2400" b="1" dirty="0">
                <a:solidFill>
                  <a:srgbClr val="DFE6DF"/>
                </a:solidFill>
                <a:latin typeface="Arial"/>
                <a:cs typeface="Arial"/>
              </a:rPr>
              <a:t>    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komdi</a:t>
            </a:r>
            <a:r>
              <a:rPr lang="en-US" sz="2400" b="1" dirty="0">
                <a:solidFill>
                  <a:srgbClr val="DFE6DF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@knk</a:t>
            </a:r>
            <a:r>
              <a:rPr lang="en-US" sz="2400" b="1" dirty="0">
                <a:solidFill>
                  <a:srgbClr val="DFE6DF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as.</a:t>
            </a:r>
            <a:r>
              <a:rPr lang="en-US" sz="2400" b="1" dirty="0">
                <a:solidFill>
                  <a:srgbClr val="DFE6DF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u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0F67FB1-0EDD-404D-B009-A7C8643CD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47" y="2989468"/>
            <a:ext cx="4346900" cy="65203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D4E0ACA-7BD2-4A8A-BDC7-FE9EB84F793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t="1053" r="12891"/>
          <a:stretch/>
        </p:blipFill>
        <p:spPr bwMode="auto">
          <a:xfrm flipH="1">
            <a:off x="12420600" y="4305300"/>
            <a:ext cx="4610100" cy="586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</TotalTime>
  <Words>96</Words>
  <Application>Microsoft Office PowerPoint</Application>
  <PresentationFormat>Произвольный</PresentationFormat>
  <Paragraphs>22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Roboto</vt:lpstr>
      <vt:lpstr>Trebuchet MS</vt:lpstr>
      <vt:lpstr>Office Theme</vt:lpstr>
      <vt:lpstr>Презентация PowerPoint</vt:lpstr>
      <vt:lpstr>Краткая характеристика</vt:lpstr>
      <vt:lpstr>Земельные участки Площадь 196,55 соток: 67,45 сот; 26,52 сот;102,58 сот Свердловская область, Белоярский район  пгт. Белоярский, ул. Калинина 72</vt:lpstr>
      <vt:lpstr>Земельные участки Площадь 196,55 соток: 67,45 сот; 26,52 сот;102,58 сот Свердловская область, Белоярский район  пгт. Белоярский, ул. Калинина 72</vt:lpstr>
      <vt:lpstr>Звоните и мы подберем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cnmbe</dc:creator>
  <cp:lastModifiedBy>Александр Котов</cp:lastModifiedBy>
  <cp:revision>21</cp:revision>
  <dcterms:created xsi:type="dcterms:W3CDTF">2022-11-16T09:45:05Z</dcterms:created>
  <dcterms:modified xsi:type="dcterms:W3CDTF">2024-08-15T08:46:25Z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2022-08-17T00:00:00Z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2022-11-16T00:00:00Z</vt:filetime>
  </property>
</Properties>
</file>