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6.jpg" ContentType="image/jpeg"/>
  <Override PartName="/ppt/media/image17.jpg" ContentType="image/jpeg"/>
  <Override PartName="/ppt/media/image19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928" y="0"/>
            <a:ext cx="8958072" cy="8961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6920" y="330784"/>
            <a:ext cx="6614159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6" y="2741243"/>
            <a:ext cx="13531087" cy="6508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8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6600" y="1257300"/>
            <a:ext cx="8229600" cy="61972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Продажа/Аренда.</a:t>
            </a:r>
          </a:p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Здание в центре г. Екатеринбург</a:t>
            </a:r>
            <a:endParaRPr lang="ru-RU" sz="6600" b="1" spc="265" dirty="0">
              <a:solidFill>
                <a:srgbClr val="7992AB"/>
              </a:solidFill>
              <a:latin typeface="Trebuchet MS"/>
              <a:cs typeface="Trebuchet MS"/>
            </a:endParaRPr>
          </a:p>
          <a:p>
            <a:pPr marL="12700" algn="ctr"/>
            <a:r>
              <a:rPr lang="ru-RU" sz="6600" b="1" spc="265" dirty="0">
                <a:solidFill>
                  <a:srgbClr val="7992AB"/>
                </a:solidFill>
                <a:latin typeface="Trebuchet MS"/>
                <a:cs typeface="Trebuchet MS"/>
              </a:rPr>
              <a:t>ул. Большакова, д. 78Б,</a:t>
            </a:r>
            <a:endParaRPr sz="6600" b="1" dirty="0">
              <a:latin typeface="Trebuchet MS"/>
              <a:cs typeface="Trebuchet MS"/>
            </a:endParaRPr>
          </a:p>
          <a:p>
            <a:pPr marL="12700" algn="ctr">
              <a:spcBef>
                <a:spcPts val="605"/>
              </a:spcBef>
            </a:pPr>
            <a:r>
              <a:rPr lang="ru-RU" sz="6600" b="1" spc="100" dirty="0">
                <a:solidFill>
                  <a:srgbClr val="7992AB"/>
                </a:solidFill>
                <a:latin typeface="Trebuchet MS"/>
                <a:cs typeface="Trebuchet MS"/>
              </a:rPr>
              <a:t>134 </a:t>
            </a:r>
            <a:r>
              <a:rPr sz="6600" b="1" spc="45" dirty="0">
                <a:solidFill>
                  <a:srgbClr val="7992AB"/>
                </a:solidFill>
                <a:latin typeface="Trebuchet MS"/>
                <a:cs typeface="Trebuchet MS"/>
              </a:rPr>
              <a:t>м2</a:t>
            </a:r>
            <a:endParaRPr sz="6600" b="1" dirty="0">
              <a:latin typeface="Trebuchet MS"/>
              <a:cs typeface="Trebuchet MS"/>
            </a:endParaRPr>
          </a:p>
        </p:txBody>
      </p:sp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1037706" y="831484"/>
            <a:ext cx="5106122" cy="6693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451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8442" y="343611"/>
            <a:ext cx="11111358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/>
              <a:t>х</a:t>
            </a:r>
            <a:r>
              <a:rPr spc="305" dirty="0"/>
              <a:t>ар</a:t>
            </a:r>
            <a:r>
              <a:rPr spc="355" dirty="0"/>
              <a:t>а</a:t>
            </a:r>
            <a:r>
              <a:rPr spc="360" dirty="0"/>
              <a:t>к</a:t>
            </a:r>
            <a:r>
              <a:rPr spc="370" dirty="0"/>
              <a:t>т</a:t>
            </a:r>
            <a:r>
              <a:rPr spc="325" dirty="0"/>
              <a:t>ери</a:t>
            </a:r>
            <a:r>
              <a:rPr spc="365" dirty="0"/>
              <a:t>ст</a:t>
            </a:r>
            <a:r>
              <a:rPr spc="325" dirty="0"/>
              <a:t>и</a:t>
            </a:r>
            <a:r>
              <a:rPr spc="360" dirty="0"/>
              <a:t>к</a:t>
            </a:r>
            <a:r>
              <a:rPr dirty="0"/>
              <a:t>а  </a:t>
            </a:r>
            <a:r>
              <a:rPr spc="135" dirty="0"/>
              <a:t>помещения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132B1-4B90-46EA-A8EA-ADF6F657E721}"/>
              </a:ext>
            </a:extLst>
          </p:cNvPr>
          <p:cNvSpPr/>
          <p:nvPr/>
        </p:nvSpPr>
        <p:spPr>
          <a:xfrm>
            <a:off x="6019800" y="2464419"/>
            <a:ext cx="1211579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*Здание располагается в  оживленном районе	</a:t>
            </a:r>
          </a:p>
          <a:p>
            <a:r>
              <a:rPr lang="ru-RU" sz="3200" dirty="0">
                <a:latin typeface="+mj-lt"/>
              </a:rPr>
              <a:t>г. Екатеринбурга  на пересечении улиц 8 Марта/Большакова по адресу  ул. Большакова 78 Б </a:t>
            </a:r>
          </a:p>
          <a:p>
            <a:r>
              <a:rPr lang="ru-RU" sz="3200" dirty="0">
                <a:latin typeface="+mj-lt"/>
              </a:rPr>
              <a:t>*Помещения	оснащены всеми   необходимым инженерными сетями и  коммуникациями.</a:t>
            </a:r>
          </a:p>
          <a:p>
            <a:r>
              <a:rPr lang="ru-RU" sz="3200" dirty="0">
                <a:latin typeface="+mj-lt"/>
              </a:rPr>
              <a:t>*Общая	площадь помещений для аренды/продажи: 134 м2. </a:t>
            </a:r>
          </a:p>
          <a:p>
            <a:r>
              <a:rPr lang="ru-RU" sz="3200" dirty="0">
                <a:latin typeface="+mj-lt"/>
              </a:rPr>
              <a:t>  на первом этаже.</a:t>
            </a:r>
          </a:p>
          <a:p>
            <a:r>
              <a:rPr lang="ru-RU" sz="3200" dirty="0">
                <a:latin typeface="+mj-lt"/>
              </a:rPr>
              <a:t>*В помещении установлена  пожарно-охранная сигнализация. Приточно-вытяжная вентиляция. Система кондиционирования, Система видеонаблюдения</a:t>
            </a:r>
          </a:p>
          <a:p>
            <a:r>
              <a:rPr lang="ru-RU" sz="3200" dirty="0">
                <a:latin typeface="+mj-lt"/>
              </a:rPr>
              <a:t>*Возле здания находится наземная парковка  на 25 м/мест</a:t>
            </a:r>
          </a:p>
          <a:p>
            <a:r>
              <a:rPr lang="ru-RU" sz="3200" dirty="0">
                <a:latin typeface="+mj-lt"/>
              </a:rPr>
              <a:t>*Развитая	инфраструктура: кафе, магазины,  банки, отели, станции метро, остановки общественного транспорта, ТЦ, парки.</a:t>
            </a:r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503" y="574766"/>
            <a:ext cx="2514073" cy="249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467055"/>
            <a:ext cx="1615439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7545" marR="5080" indent="-664845" algn="ctr">
              <a:lnSpc>
                <a:spcPct val="100000"/>
              </a:lnSpc>
              <a:spcBef>
                <a:spcPts val="100"/>
              </a:spcBef>
              <a:tabLst>
                <a:tab pos="4344670" algn="l"/>
              </a:tabLst>
            </a:pPr>
            <a:r>
              <a:rPr lang="ru-RU" sz="5400" spc="365" dirty="0">
                <a:solidFill>
                  <a:srgbClr val="7992AB"/>
                </a:solidFill>
              </a:rPr>
              <a:t>Отдельно стоящее здание на</a:t>
            </a:r>
            <a:br>
              <a:rPr lang="ru-RU" sz="5400" spc="365" dirty="0">
                <a:solidFill>
                  <a:srgbClr val="7992AB"/>
                </a:solidFill>
              </a:rPr>
            </a:br>
            <a:r>
              <a:rPr lang="ru-RU" sz="5400" spc="365" dirty="0">
                <a:solidFill>
                  <a:srgbClr val="7992AB"/>
                </a:solidFill>
              </a:rPr>
              <a:t> ул. Большакова 78 Б</a:t>
            </a:r>
            <a:endParaRPr sz="5400" spc="345" dirty="0">
              <a:solidFill>
                <a:srgbClr val="7992AB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200" y="2385856"/>
            <a:ext cx="17373600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3600" dirty="0"/>
              <a:t>Благодаря хорошо развитой инфраструктуре и удобному доступу с улицы Большакова, этот объект недвижимости, несомненно, обладает максимальным деловым потенциалом</a:t>
            </a:r>
            <a:endParaRPr sz="36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485ECA-3D6D-49EC-9B8F-4ECFA1A11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3859360"/>
            <a:ext cx="4041553" cy="30311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9A831B-41A4-412F-8D90-C7D07F63F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59361"/>
            <a:ext cx="4576887" cy="3031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6D422A-F2C3-4F6F-AE6E-0FEEEE98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859359"/>
            <a:ext cx="4041553" cy="30311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8758BE-ADB0-44C7-B8D4-6279AE143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22" y="7173539"/>
            <a:ext cx="3352800" cy="25146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7F19FE-668D-44B6-A827-CF8C3A1D7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092" y="7140534"/>
            <a:ext cx="3352801" cy="25146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467055"/>
            <a:ext cx="1615439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7545" marR="5080" indent="-664845" algn="ctr">
              <a:lnSpc>
                <a:spcPct val="100000"/>
              </a:lnSpc>
              <a:spcBef>
                <a:spcPts val="100"/>
              </a:spcBef>
              <a:tabLst>
                <a:tab pos="4344670" algn="l"/>
              </a:tabLst>
            </a:pPr>
            <a:r>
              <a:rPr lang="ru-RU" sz="5400" spc="365" dirty="0">
                <a:solidFill>
                  <a:srgbClr val="7992AB"/>
                </a:solidFill>
              </a:rPr>
              <a:t>Отдельно стоящее здание на</a:t>
            </a:r>
            <a:br>
              <a:rPr lang="ru-RU" sz="5400" spc="365" dirty="0">
                <a:solidFill>
                  <a:srgbClr val="7992AB"/>
                </a:solidFill>
              </a:rPr>
            </a:br>
            <a:r>
              <a:rPr lang="ru-RU" sz="5400" spc="365" dirty="0">
                <a:solidFill>
                  <a:srgbClr val="7992AB"/>
                </a:solidFill>
              </a:rPr>
              <a:t> ул. Большакова 78 Б</a:t>
            </a:r>
            <a:endParaRPr sz="5400" spc="345" dirty="0">
              <a:solidFill>
                <a:srgbClr val="7992AB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000" y="2315018"/>
            <a:ext cx="17373599" cy="2255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600" dirty="0">
                <a:cs typeface="Trebuchet MS"/>
              </a:rPr>
              <a:t>Здание является идеальным выбором для любого долгосрочного бизнеса, ищущего комфортный и безопасный дом.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endParaRPr lang="ru-RU" sz="3600" dirty="0"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600" dirty="0">
                <a:cs typeface="Trebuchet MS"/>
              </a:rPr>
              <a:t>И самое ВАЖНОЕ:  ЭТОТ ДОМ МОЖЕТ СТАТЬ ВАШИМ!. </a:t>
            </a:r>
            <a:endParaRPr sz="36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9FE94-0B53-4A18-99FB-77F06667F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06144"/>
            <a:ext cx="3456283" cy="2514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5533F-60BA-4490-BEC0-63529CE8A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08" y="4706144"/>
            <a:ext cx="3352800" cy="2514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1B5994-B51A-4026-875F-8B7750F3A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711700"/>
            <a:ext cx="3352800" cy="2514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1455E9-FEDF-4588-B28B-C77DEB5A58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125" y="4743269"/>
            <a:ext cx="3657600" cy="2477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614122-12AB-48DE-9195-21C1EF0645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33945"/>
            <a:ext cx="3048000" cy="228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CF6650-9A8F-403C-9B90-1D4209CE97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27" y="7537740"/>
            <a:ext cx="3141073" cy="22551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F8FCCE-7B3E-471B-8217-A969AFF094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62" y="7533945"/>
            <a:ext cx="3352800" cy="2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6920" y="330784"/>
            <a:ext cx="864108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План</a:t>
            </a:r>
            <a:r>
              <a:rPr spc="-80" dirty="0"/>
              <a:t> </a:t>
            </a:r>
            <a:r>
              <a:rPr spc="-5" dirty="0" err="1"/>
              <a:t>помещени</a:t>
            </a:r>
            <a:r>
              <a:rPr lang="ru-RU" spc="-5" dirty="0"/>
              <a:t>й</a:t>
            </a:r>
            <a:endParaRPr spc="-5" dirty="0"/>
          </a:p>
        </p:txBody>
      </p:sp>
      <p:pic>
        <p:nvPicPr>
          <p:cNvPr id="5" name="Рисунок 4" descr="https://kartinkin.net/uploads/posts/2022-02/thumbs/1645089021_28-kartinkin-net-p-kartinki-na-prozrachnom-fone-dlya-prezenta-28.png">
            <a:extLst>
              <a:ext uri="{FF2B5EF4-FFF2-40B4-BE49-F238E27FC236}">
                <a16:creationId xmlns:a16="http://schemas.microsoft.com/office/drawing/2014/main" id="{CE34A78B-04BB-4909-AE53-5408111A06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258" y="2171700"/>
            <a:ext cx="6526045" cy="68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D1C681-2F48-4284-AEA0-7E0DF600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171700"/>
            <a:ext cx="12070080" cy="765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546516"/>
            <a:ext cx="12616180" cy="33380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</a:p>
          <a:p>
            <a:pPr lvl="0"/>
            <a:r>
              <a:rPr lang="en-US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komdir@knekat.ru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  <a:p>
            <a:pPr lvl="0"/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+7(922)026-66-91</a:t>
            </a:r>
            <a:b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3600" b="1" i="0" u="none" strike="noStrike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+7(902)156-33-77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12420600" y="4305300"/>
            <a:ext cx="4610100" cy="586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118</Words>
  <Application>Microsoft Office PowerPoint</Application>
  <PresentationFormat>Произвольный</PresentationFormat>
  <Paragraphs>30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Trebuchet MS</vt:lpstr>
      <vt:lpstr>Office Theme</vt:lpstr>
      <vt:lpstr>Презентация PowerPoint</vt:lpstr>
      <vt:lpstr>Краткая характеристика  помещения</vt:lpstr>
      <vt:lpstr>Отдельно стоящее здание на  ул. Большакова 78 Б</vt:lpstr>
      <vt:lpstr>Отдельно стоящее здание на  ул. Большакова 78 Б</vt:lpstr>
      <vt:lpstr>План помещений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13</cp:revision>
  <dcterms:created xsi:type="dcterms:W3CDTF">2022-11-16T09:44:42Z</dcterms:created>
  <dcterms:modified xsi:type="dcterms:W3CDTF">2024-07-05T04:38:20Z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